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83357" y="1928732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846CD-812F-42D2-BA4A-D07D481F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7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Video 1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V1-24h NBF fixed cartilage">
            <a:hlinkClick r:id="" action="ppaction://media"/>
            <a:extLst>
              <a:ext uri="{FF2B5EF4-FFF2-40B4-BE49-F238E27FC236}">
                <a16:creationId xmlns:a16="http://schemas.microsoft.com/office/drawing/2014/main" xmlns="" id="{A322E0B6-0065-4693-A3B4-E19941BCA2C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7473" y="643467"/>
            <a:ext cx="417655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全屏显示(4:3)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   Video 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Video 1 </dc:title>
  <dc:creator>赵露露</dc:creator>
  <cp:lastModifiedBy>赵露露</cp:lastModifiedBy>
  <cp:revision>1</cp:revision>
  <dcterms:created xsi:type="dcterms:W3CDTF">2021-07-22T03:30:00Z</dcterms:created>
  <dcterms:modified xsi:type="dcterms:W3CDTF">2021-07-22T03:31:57Z</dcterms:modified>
</cp:coreProperties>
</file>